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mfortaa" pitchFamily="2" charset="0"/>
      <p:regular r:id="rId14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3"/>
  </p:normalViewPr>
  <p:slideViewPr>
    <p:cSldViewPr snapToGrid="0">
      <p:cViewPr varScale="1">
        <p:scale>
          <a:sx n="105" d="100"/>
          <a:sy n="10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b08b2519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b08b2519c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4b08b2519c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6280190" y="1982748"/>
            <a:ext cx="75564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динамической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базового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GUI</a:t>
            </a:r>
            <a:endParaRPr sz="4450" b="1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Проект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: "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Математические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для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решения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физических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задач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". </a:t>
            </a:r>
            <a:endParaRPr lang="ru-RU" sz="1750" i="0" u="none" strike="noStrike" cap="none" dirty="0">
              <a:solidFill>
                <a:srgbClr val="333F7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Команда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: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Кривошеин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Сулимов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Юдинцев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lang="ru-RU" sz="1750" i="0" u="none" strike="noStrike" cap="none" dirty="0">
              <a:solidFill>
                <a:srgbClr val="333F7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6280190" y="1186220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Описание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динамической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модели</a:t>
            </a:r>
            <a:endParaRPr sz="44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6280201" y="3652725"/>
            <a:ext cx="8053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Основные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изменения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затронули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обработку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сил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ограничений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6280190" y="427077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Реализована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обработка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контакта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отрыва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Используется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Semi-implicit Euler.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6280190" y="5251728"/>
            <a:ext cx="7556421" cy="1791652"/>
          </a:xfrm>
          <a:prstGeom prst="roundRect">
            <a:avLst>
              <a:gd name="adj" fmla="val 5317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6268879" y="5251728"/>
            <a:ext cx="7579043" cy="1791652"/>
          </a:xfrm>
          <a:prstGeom prst="roundRect">
            <a:avLst>
              <a:gd name="adj" fmla="val 1899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6495693" y="5421749"/>
            <a:ext cx="7125414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  mv^2 / R &gt;= mg |cos(theta)| * 1.05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 dirty="0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62" y="0"/>
            <a:ext cx="4933267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6" y="0"/>
            <a:ext cx="14106144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Цель проекта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878860" y="317492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lang="en-US" sz="26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sz="26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Создание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530899" y="3841025"/>
            <a:ext cx="36648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математической модели движения мотоциклиста.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770537" y="317492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lang="en-US" sz="26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sz="26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5422573" y="3132425"/>
            <a:ext cx="36648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Интерактивный GUI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422583" y="3841014"/>
            <a:ext cx="2927700" cy="10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Создание графического интерфейса для анализа движения.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878860" y="559034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650"/>
              <a:buFont typeface="Unbounded"/>
              <a:buNone/>
            </a:pPr>
            <a:r>
              <a:rPr lang="en-US" sz="26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sz="26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1530906" y="5547836"/>
            <a:ext cx="405169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Анализ устойчивости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Определение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условий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устойчивого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движения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сфере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173" y="3174921"/>
            <a:ext cx="5238227" cy="500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6375" y="0"/>
            <a:ext cx="14630400" cy="34473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93790" y="2358509"/>
            <a:ext cx="1188386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Проделанная работа за неделю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93790" y="3634264"/>
            <a:ext cx="31324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Юдинцев Степан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динамической модели (model.py). Учет силы тяжести и тяги мотоцикла.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5332928" y="3634264"/>
            <a:ext cx="315229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Андрей Сулимов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Разработка графического интерфейса (main.py, animation.py). Создание 3D виджета и панели управления.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9872067" y="3634264"/>
            <a:ext cx="378356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Кривошеин Алексей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9872067" y="4215408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Интеграция модели и GUI. Написание отчета.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793790" y="82331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Описание динамической модели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793790" y="3289816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Модель описывает движение материальной точки массы m внутри сферы радиуса R.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793790" y="4270772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Учитываются сила тяжести и сила тяги. Используется метод Semi-implicit Euler.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793790" y="5251728"/>
            <a:ext cx="7556421" cy="2154555"/>
          </a:xfrm>
          <a:prstGeom prst="roundRect">
            <a:avLst>
              <a:gd name="adj" fmla="val 4422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782479" y="5251728"/>
            <a:ext cx="7579043" cy="2154555"/>
          </a:xfrm>
          <a:prstGeom prst="roundRect">
            <a:avLst>
              <a:gd name="adj" fmla="val 1579"/>
            </a:avLst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009293" y="5421749"/>
            <a:ext cx="7125414" cy="18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  F_g = (0, -mg, 0)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  F_drive - тангенциально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nsola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highlight>
                  <a:srgbClr val="D6F5EE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793790" y="3806785"/>
            <a:ext cx="870430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Статус реализации GUI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93790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1028224" y="5090160"/>
            <a:ext cx="3661172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Параметры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1028224" y="5580578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Задание основных параметров и начальных условий.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216962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451396" y="5090160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Просмотр траектории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5451396" y="5934908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Интерактивный просмотр траектории с помощью таймлайна.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9640133" y="4855726"/>
            <a:ext cx="4196358" cy="2402324"/>
          </a:xfrm>
          <a:prstGeom prst="roundRect">
            <a:avLst>
              <a:gd name="adj" fmla="val 3966"/>
            </a:avLst>
          </a:prstGeom>
          <a:solidFill>
            <a:srgbClr val="D6F5EE"/>
          </a:solidFill>
          <a:ln w="9525" cap="flat" cmpd="sng">
            <a:solidFill>
              <a:srgbClr val="BCDB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9874568" y="5090160"/>
            <a:ext cx="3727490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Численная информация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9874568" y="5934908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Получение данных о времени, позиции и скорости.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11304300" y="7308825"/>
            <a:ext cx="3326100" cy="92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6280190" y="684371"/>
            <a:ext cx="7556421" cy="283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Обоснование перехода к динамической модели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8" name="Google Shape;12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190" y="3859649"/>
            <a:ext cx="1134070" cy="166127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7754422" y="4086463"/>
            <a:ext cx="6082189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Ограничения статической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754422" y="4648177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Не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описывает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разгон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влияние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начальных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условий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1" name="Google Shape;131;p1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0190" y="5520928"/>
            <a:ext cx="1134070" cy="202418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7754422" y="5814880"/>
            <a:ext cx="60822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Преимущества динамической модели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7754422" y="6370327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Симуляция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движения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во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времени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исследование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поведения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1750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системы</a:t>
            </a:r>
            <a:r>
              <a:rPr lang="en-US" sz="1750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7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375" y="0"/>
            <a:ext cx="5046600" cy="82296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793790" y="4163139"/>
            <a:ext cx="11293673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Планы на следующую неделю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93790" y="521208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 силы реакции опоры и силы трения.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 startAt="2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Сравнение с литературными данными.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 startAt="3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Переработка интерфейса (светлая тема).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793790" y="653867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Comfortaa"/>
              <a:buAutoNum type="arabicPeriod" startAt="4"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Тестирование и отладка.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793790" y="1628418"/>
            <a:ext cx="7556421" cy="35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логики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отрыва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и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улучшение</a:t>
            </a:r>
            <a:r>
              <a:rPr lang="en-US" sz="4450" b="1" i="0" u="none" strike="noStrike" cap="none" dirty="0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4450" b="1" i="0" u="none" strike="noStrike" cap="none" dirty="0" err="1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визуализации</a:t>
            </a:r>
            <a:endParaRPr sz="4450" i="0" u="none" strike="noStrike" cap="none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6375" y="0"/>
            <a:ext cx="14630400" cy="3447300"/>
          </a:xfrm>
          <a:prstGeom prst="rect">
            <a:avLst/>
          </a:prstGeom>
          <a:solidFill>
            <a:srgbClr val="D6F5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793790" y="2539960"/>
            <a:ext cx="1188386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4450"/>
              <a:buFont typeface="Unbounded"/>
              <a:buNone/>
            </a:pPr>
            <a:r>
              <a:rPr lang="en-US" sz="445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Проделанная работа за неделю</a:t>
            </a:r>
            <a:endParaRPr sz="44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793790" y="3815715"/>
            <a:ext cx="313241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Юдинцев Степан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Реализация логики отрыва. Жесткая коррекция положения и скорости.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21"/>
          <p:cNvSpPr/>
          <p:nvPr/>
        </p:nvSpPr>
        <p:spPr>
          <a:xfrm>
            <a:off x="5332928" y="3815715"/>
            <a:ext cx="315229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Андрей Сулимов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Улучшение визуализации. Отображение векторов силы тяжести и тяги.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9872067" y="3815715"/>
            <a:ext cx="378356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2200"/>
              <a:buFont typeface="Unbounded"/>
              <a:buNone/>
            </a:pPr>
            <a:r>
              <a:rPr lang="en-US" sz="2200" b="1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Кривошеин Алексей</a:t>
            </a:r>
            <a:endParaRPr sz="220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33F70"/>
              </a:buClr>
              <a:buSzPts val="1750"/>
              <a:buFont typeface="Open Sans"/>
              <a:buNone/>
            </a:pPr>
            <a:r>
              <a:rPr lang="en-US" sz="1750" i="0" u="none" strike="noStrike" cap="none">
                <a:solidFill>
                  <a:srgbClr val="333F70"/>
                </a:solidFill>
                <a:latin typeface="Comfortaa"/>
                <a:ea typeface="Comfortaa"/>
                <a:cs typeface="Comfortaa"/>
                <a:sym typeface="Comfortaa"/>
              </a:rPr>
              <a:t>Отображение критической скорости. Интеграция и тестирование.</a:t>
            </a:r>
            <a:endParaRPr sz="1750" i="0" u="none" strike="noStrike" cap="non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11304300" y="7044300"/>
            <a:ext cx="3326100" cy="118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337</Words>
  <Application>Microsoft Macintosh PowerPoint</Application>
  <PresentationFormat>Custom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</vt:lpstr>
      <vt:lpstr>Comfortaa</vt:lpstr>
      <vt:lpstr>Calibri</vt:lpstr>
      <vt:lpstr>Unbounded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Сулимов Андрей Станиславович</cp:lastModifiedBy>
  <cp:revision>3</cp:revision>
  <dcterms:modified xsi:type="dcterms:W3CDTF">2025-04-12T10:58:03Z</dcterms:modified>
</cp:coreProperties>
</file>